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85" r:id="rId18"/>
    <p:sldId id="286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3" autoAdjust="0"/>
    <p:restoredTop sz="94660"/>
  </p:normalViewPr>
  <p:slideViewPr>
    <p:cSldViewPr>
      <p:cViewPr varScale="1">
        <p:scale>
          <a:sx n="74" d="100"/>
          <a:sy n="74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AC38A-CCC7-4251-A4FB-9F9BE4E69A4F}" type="datetimeFigureOut">
              <a:rPr lang="en-US" smtClean="0"/>
              <a:pPr/>
              <a:t>8/7/2009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ADDA0-C721-40EE-B880-1F404244F9C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ADDA0-C721-40EE-B880-1F404244F9C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ADDA0-C721-40EE-B880-1F404244F9C2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ADDA0-C721-40EE-B880-1F404244F9C2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55AA3-0E2F-4487-BB03-2422F8839F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982B8-7660-4CC6-AD7D-BB46C32D71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7C0A7-E9A7-4639-9755-750D63D509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FDEC4-80EB-45CE-A9DA-543BE0DA18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0B050-2BDF-4B42-B139-33DF13B6C1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6D5B0-DAC9-4610-890A-B3F6716719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1289F-BD9F-4EB9-B60C-E6A2C07622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7BEA3-F9B5-481A-8834-37098DACDF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1D2EB-CD9A-4DC2-BE1D-B711C2CFFA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EBB1-12D1-408E-8947-23EF4951F6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D6B91-4ABF-4DF1-9B96-62FD2F3556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03A92E3-C1C7-457B-8D66-0A4D378D11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0" y="19812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Jordan Baker, Anna Sottosanti,</a:t>
            </a:r>
          </a:p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 Maurice Morales, Skyeler O’Brien, and Danny Smith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4000" y="3276600"/>
            <a:ext cx="3429000" cy="3352800"/>
          </a:xfrm>
          <a:prstGeom prst="star5">
            <a:avLst>
              <a:gd name="adj" fmla="val 19457"/>
              <a:gd name="hf" fmla="val 105146"/>
              <a:gd name="vf" fmla="val 11055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46482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   </a:t>
            </a:r>
            <a:r>
              <a:rPr lang="en-US" sz="2400" dirty="0" smtClean="0">
                <a:solidFill>
                  <a:srgbClr val="FFFF00"/>
                </a:solidFill>
              </a:rPr>
              <a:t>YELLOW    </a:t>
            </a:r>
          </a:p>
          <a:p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  FROGS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" y="457200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My Earth Report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7" descr="DSCN0233.JPG"/>
          <p:cNvPicPr>
            <a:picLocks noChangeAspect="1"/>
          </p:cNvPicPr>
          <p:nvPr/>
        </p:nvPicPr>
        <p:blipFill>
          <a:blip r:embed="rId3" cstate="print"/>
          <a:srcRect l="39778" t="33751" r="43388" b="39730"/>
          <a:stretch>
            <a:fillRect/>
          </a:stretch>
        </p:blipFill>
        <p:spPr>
          <a:xfrm>
            <a:off x="1143000" y="3657600"/>
            <a:ext cx="2514600" cy="297095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Mr. Mummert came and talked to us about owls. He talked about were they live, what they eat, and what kind they are. </a:t>
            </a:r>
            <a:endParaRPr lang="en-US" dirty="0"/>
          </a:p>
        </p:txBody>
      </p:sp>
      <p:pic>
        <p:nvPicPr>
          <p:cNvPr id="5" name="Picture 4" descr="DSCN0105.JPG"/>
          <p:cNvPicPr>
            <a:picLocks noChangeAspect="1"/>
          </p:cNvPicPr>
          <p:nvPr/>
        </p:nvPicPr>
        <p:blipFill>
          <a:blip r:embed="rId4" cstate="print"/>
          <a:srcRect l="3571" t="23810" r="5357"/>
          <a:stretch>
            <a:fillRect/>
          </a:stretch>
        </p:blipFill>
        <p:spPr>
          <a:xfrm>
            <a:off x="0" y="4419600"/>
            <a:ext cx="3886200" cy="24384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Day 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GPS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Teamwork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Tested Infiltration 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GPS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(Global Positioning System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We went on a scavenger hunt with coordinates and a GPS to find places in the park.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DSCN01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3200400"/>
            <a:ext cx="4139184" cy="310438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We did a teamwork activity were we had to get people across a distance on a rope connected to a tree. </a:t>
            </a:r>
            <a:endParaRPr lang="en-US" dirty="0"/>
          </a:p>
        </p:txBody>
      </p:sp>
      <p:pic>
        <p:nvPicPr>
          <p:cNvPr id="5" name="Picture 4" descr="DSCN01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7616" y="3410712"/>
            <a:ext cx="4596384" cy="3447288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Tested the Infiltration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We tested the infiltration on the macadam, by conifers trees, and deciduous trees.</a:t>
            </a:r>
            <a:endParaRPr lang="en-US" dirty="0"/>
          </a:p>
        </p:txBody>
      </p:sp>
      <p:pic>
        <p:nvPicPr>
          <p:cNvPr id="4" name="Picture 3" descr="DSCN01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2819400"/>
            <a:ext cx="4748784" cy="35615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Day 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Geocaching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1"/>
                </a:solidFill>
              </a:rPr>
              <a:t>Reptile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Presentation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Geocaching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Mr. E hid bags in the woods which we had to find.</a:t>
            </a:r>
            <a:endParaRPr lang="en-US" dirty="0"/>
          </a:p>
        </p:txBody>
      </p:sp>
      <p:pic>
        <p:nvPicPr>
          <p:cNvPr id="4" name="Picture 3" descr="DSCN02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2590800"/>
            <a:ext cx="5129784" cy="384733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Reptile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Presentation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Mr</a:t>
            </a:r>
            <a:r>
              <a:rPr lang="en-US" dirty="0" smtClean="0">
                <a:solidFill>
                  <a:schemeClr val="bg1"/>
                </a:solidFill>
              </a:rPr>
              <a:t>. Moore came </a:t>
            </a:r>
            <a:r>
              <a:rPr lang="en-US" dirty="0" smtClean="0">
                <a:solidFill>
                  <a:schemeClr val="bg1"/>
                </a:solidFill>
              </a:rPr>
              <a:t>and talked to us </a:t>
            </a:r>
            <a:r>
              <a:rPr lang="en-US" dirty="0" smtClean="0">
                <a:solidFill>
                  <a:schemeClr val="bg1"/>
                </a:solidFill>
              </a:rPr>
              <a:t>about snakes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DSCN0274.JPG"/>
          <p:cNvPicPr>
            <a:picLocks noChangeAspect="1"/>
          </p:cNvPicPr>
          <p:nvPr/>
        </p:nvPicPr>
        <p:blipFill>
          <a:blip r:embed="rId3" cstate="print"/>
          <a:srcRect t="55014" r="531" b="17479"/>
          <a:stretch>
            <a:fillRect/>
          </a:stretch>
        </p:blipFill>
        <p:spPr>
          <a:xfrm>
            <a:off x="0" y="6019800"/>
            <a:ext cx="4572000" cy="8382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N02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91200" cy="1143000"/>
          </a:xfrm>
        </p:spPr>
        <p:txBody>
          <a:bodyPr/>
          <a:lstStyle/>
          <a:p>
            <a:r>
              <a:rPr lang="en-US" sz="5400" dirty="0" smtClean="0">
                <a:solidFill>
                  <a:schemeClr val="bg1"/>
                </a:solidFill>
              </a:rPr>
              <a:t>THE END</a:t>
            </a:r>
            <a:endParaRPr lang="en-US" sz="5400" dirty="0">
              <a:solidFill>
                <a:schemeClr val="bg1"/>
              </a:solidFill>
            </a:endParaRPr>
          </a:p>
        </p:txBody>
      </p:sp>
      <p:pic>
        <p:nvPicPr>
          <p:cNvPr id="4" name="j0214098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33400" cy="381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1295400" y="381000"/>
            <a:ext cx="6781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dirty="0" smtClean="0"/>
              <a:t>   Day 1</a:t>
            </a:r>
            <a:endParaRPr lang="en-US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990600" y="243840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447800"/>
            <a:ext cx="784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/>
              <a:t>Looking For Critters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Tested Stream Water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Made Birdfeeders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GIS</a:t>
            </a:r>
            <a:endParaRPr lang="en-US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0"/>
            <a:ext cx="6477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                                                Looking for Critters   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37160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	</a:t>
            </a:r>
          </a:p>
          <a:p>
            <a:r>
              <a:rPr lang="en-US" sz="3200" dirty="0" smtClean="0"/>
              <a:t>	Today we went to the stream and looked for macro-invertebrates. </a:t>
            </a:r>
            <a:endParaRPr lang="en-US" sz="3200" dirty="0"/>
          </a:p>
        </p:txBody>
      </p:sp>
      <p:pic>
        <p:nvPicPr>
          <p:cNvPr id="8" name="Picture 7" descr="DSCN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200400"/>
            <a:ext cx="4035552" cy="3026664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999">
              <a:srgbClr val="FFA800"/>
            </a:gs>
            <a:gs pos="42999">
              <a:srgbClr val="FFA800"/>
            </a:gs>
            <a:gs pos="62000">
              <a:schemeClr val="tx2">
                <a:lumMod val="65000"/>
                <a:lumOff val="35000"/>
              </a:schemeClr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2600" y="68580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</a:t>
            </a:r>
            <a:r>
              <a:rPr lang="en-US" sz="4400" dirty="0" smtClean="0"/>
              <a:t>Testing the Stream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9812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At the same stream, we tested it for PH level, hardness, Iron, Temperature, Alkalinity, and DO.</a:t>
            </a:r>
            <a:endParaRPr lang="en-US" sz="3200" dirty="0"/>
          </a:p>
        </p:txBody>
      </p:sp>
      <p:pic>
        <p:nvPicPr>
          <p:cNvPr id="6" name="Picture 5" descr="DSCN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39376">
            <a:off x="5170477" y="3431439"/>
            <a:ext cx="3448436" cy="2804784"/>
          </a:xfrm>
          <a:prstGeom prst="rect">
            <a:avLst/>
          </a:prstGeom>
        </p:spPr>
      </p:pic>
      <p:pic>
        <p:nvPicPr>
          <p:cNvPr id="8" name="Picture 7" descr="DSCN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27058">
            <a:off x="989211" y="3564840"/>
            <a:ext cx="3435910" cy="28194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B050"/>
            </a:gs>
            <a:gs pos="25000">
              <a:srgbClr val="21D6E0"/>
            </a:gs>
            <a:gs pos="44000">
              <a:srgbClr val="00B050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228600"/>
            <a:ext cx="8839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GIS  (Geographical Informational         Systems)  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1905000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dirty="0" smtClean="0"/>
              <a:t>With Mr. E we learned how to use a GIS and make our own map.</a:t>
            </a:r>
            <a:endParaRPr lang="en-US" sz="3200" dirty="0"/>
          </a:p>
        </p:txBody>
      </p:sp>
      <p:pic>
        <p:nvPicPr>
          <p:cNvPr id="8" name="Picture 7" descr="DSCN0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276600"/>
            <a:ext cx="4114800" cy="30861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447800"/>
            <a:ext cx="8382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/>
              <a:t>Tested Soil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Tested Pond Water and looked for critters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Made T-Shirts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/>
              <a:t>Owl presentation</a:t>
            </a:r>
          </a:p>
          <a:p>
            <a:pPr>
              <a:buFont typeface="Wingdings" pitchFamily="2" charset="2"/>
              <a:buChar char="v"/>
            </a:pPr>
            <a:endParaRPr lang="en-US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Soil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We tested the soil to find out the PH level, slope, and dug past the top soil to the subsoil. </a:t>
            </a:r>
            <a:endParaRPr lang="en-US" dirty="0"/>
          </a:p>
        </p:txBody>
      </p:sp>
      <p:pic>
        <p:nvPicPr>
          <p:cNvPr id="2050" name="Picture 2" descr="C:\Program Files\Microsoft Office\MEDIA\CAGCAT10\j029755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276600"/>
            <a:ext cx="1981200" cy="30225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Testing and Looking For Critters at Turtle Pond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At Turtle Pond we tested the same things we did at the stream. We also looked for critters again.</a:t>
            </a:r>
            <a:endParaRPr lang="en-US" dirty="0"/>
          </a:p>
        </p:txBody>
      </p:sp>
      <p:pic>
        <p:nvPicPr>
          <p:cNvPr id="5" name="Picture 4" descr="DSCN0069.JPG"/>
          <p:cNvPicPr>
            <a:picLocks noChangeAspect="1"/>
          </p:cNvPicPr>
          <p:nvPr/>
        </p:nvPicPr>
        <p:blipFill>
          <a:blip r:embed="rId3" cstate="print"/>
          <a:srcRect l="17090" r="29199" b="57682"/>
          <a:stretch>
            <a:fillRect/>
          </a:stretch>
        </p:blipFill>
        <p:spPr>
          <a:xfrm>
            <a:off x="2667000" y="3886200"/>
            <a:ext cx="4126523" cy="24384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8950817" y="6448242"/>
            <a:ext cx="218941" cy="403319"/>
          </a:xfrm>
          <a:custGeom>
            <a:avLst/>
            <a:gdLst>
              <a:gd name="connsiteX0" fmla="*/ 0 w 218941"/>
              <a:gd name="connsiteY0" fmla="*/ 403319 h 403319"/>
              <a:gd name="connsiteX1" fmla="*/ 0 w 218941"/>
              <a:gd name="connsiteY1" fmla="*/ 403319 h 403319"/>
              <a:gd name="connsiteX2" fmla="*/ 12879 w 218941"/>
              <a:gd name="connsiteY2" fmla="*/ 235893 h 403319"/>
              <a:gd name="connsiteX3" fmla="*/ 38637 w 218941"/>
              <a:gd name="connsiteY3" fmla="*/ 197257 h 403319"/>
              <a:gd name="connsiteX4" fmla="*/ 51515 w 218941"/>
              <a:gd name="connsiteY4" fmla="*/ 145741 h 403319"/>
              <a:gd name="connsiteX5" fmla="*/ 115910 w 218941"/>
              <a:gd name="connsiteY5" fmla="*/ 68468 h 403319"/>
              <a:gd name="connsiteX6" fmla="*/ 180304 w 218941"/>
              <a:gd name="connsiteY6" fmla="*/ 4073 h 403319"/>
              <a:gd name="connsiteX7" fmla="*/ 218941 w 218941"/>
              <a:gd name="connsiteY7" fmla="*/ 4073 h 403319"/>
              <a:gd name="connsiteX8" fmla="*/ 193183 w 218941"/>
              <a:gd name="connsiteY8" fmla="*/ 16952 h 403319"/>
              <a:gd name="connsiteX9" fmla="*/ 206062 w 218941"/>
              <a:gd name="connsiteY9" fmla="*/ 4073 h 40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941" h="403319">
                <a:moveTo>
                  <a:pt x="0" y="403319"/>
                </a:moveTo>
                <a:lnTo>
                  <a:pt x="0" y="403319"/>
                </a:lnTo>
                <a:cubicBezTo>
                  <a:pt x="4293" y="347510"/>
                  <a:pt x="2564" y="290908"/>
                  <a:pt x="12879" y="235893"/>
                </a:cubicBezTo>
                <a:cubicBezTo>
                  <a:pt x="15732" y="220680"/>
                  <a:pt x="32540" y="211484"/>
                  <a:pt x="38637" y="197257"/>
                </a:cubicBezTo>
                <a:cubicBezTo>
                  <a:pt x="45609" y="180988"/>
                  <a:pt x="44543" y="162010"/>
                  <a:pt x="51515" y="145741"/>
                </a:cubicBezTo>
                <a:cubicBezTo>
                  <a:pt x="68443" y="106240"/>
                  <a:pt x="88605" y="101233"/>
                  <a:pt x="115910" y="68468"/>
                </a:cubicBezTo>
                <a:cubicBezTo>
                  <a:pt x="142328" y="36767"/>
                  <a:pt x="136715" y="18603"/>
                  <a:pt x="180304" y="4073"/>
                </a:cubicBezTo>
                <a:cubicBezTo>
                  <a:pt x="192522" y="0"/>
                  <a:pt x="206062" y="4073"/>
                  <a:pt x="218941" y="4073"/>
                </a:cubicBezTo>
                <a:lnTo>
                  <a:pt x="193183" y="16952"/>
                </a:lnTo>
                <a:lnTo>
                  <a:pt x="206062" y="4073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9053848" y="6632620"/>
            <a:ext cx="128789" cy="193183"/>
          </a:xfrm>
          <a:custGeom>
            <a:avLst/>
            <a:gdLst>
              <a:gd name="connsiteX0" fmla="*/ 12879 w 128789"/>
              <a:gd name="connsiteY0" fmla="*/ 0 h 193183"/>
              <a:gd name="connsiteX1" fmla="*/ 12879 w 128789"/>
              <a:gd name="connsiteY1" fmla="*/ 0 h 193183"/>
              <a:gd name="connsiteX2" fmla="*/ 128789 w 128789"/>
              <a:gd name="connsiteY2" fmla="*/ 0 h 193183"/>
              <a:gd name="connsiteX3" fmla="*/ 115910 w 128789"/>
              <a:gd name="connsiteY3" fmla="*/ 193183 h 193183"/>
              <a:gd name="connsiteX4" fmla="*/ 0 w 128789"/>
              <a:gd name="connsiteY4" fmla="*/ 103031 h 193183"/>
              <a:gd name="connsiteX5" fmla="*/ 0 w 128789"/>
              <a:gd name="connsiteY5" fmla="*/ 115910 h 19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789" h="193183">
                <a:moveTo>
                  <a:pt x="12879" y="0"/>
                </a:moveTo>
                <a:lnTo>
                  <a:pt x="12879" y="0"/>
                </a:lnTo>
                <a:lnTo>
                  <a:pt x="128789" y="0"/>
                </a:lnTo>
                <a:lnTo>
                  <a:pt x="115910" y="193183"/>
                </a:lnTo>
                <a:lnTo>
                  <a:pt x="0" y="103031"/>
                </a:lnTo>
                <a:lnTo>
                  <a:pt x="0" y="11591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N0069.JPG"/>
          <p:cNvPicPr>
            <a:picLocks noChangeAspect="1"/>
          </p:cNvPicPr>
          <p:nvPr/>
        </p:nvPicPr>
        <p:blipFill>
          <a:blip r:embed="rId3" cstate="print"/>
          <a:srcRect l="26855" t="3985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Designed T-Shirts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We decorated our T- Shirts with paint and markers. Then, we made a banner with our team name on 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233</TotalTime>
  <Words>325</Words>
  <Application>Microsoft Office PowerPoint</Application>
  <PresentationFormat>On-screen Show (4:3)</PresentationFormat>
  <Paragraphs>52</Paragraphs>
  <Slides>18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Slide 1</vt:lpstr>
      <vt:lpstr>Slide 2</vt:lpstr>
      <vt:lpstr>Slide 3</vt:lpstr>
      <vt:lpstr>Slide 4</vt:lpstr>
      <vt:lpstr>Slide 5</vt:lpstr>
      <vt:lpstr>Day 2</vt:lpstr>
      <vt:lpstr>Testing Soil</vt:lpstr>
      <vt:lpstr>Testing and Looking For Critters at Turtle Pond</vt:lpstr>
      <vt:lpstr> Designed T-Shirts</vt:lpstr>
      <vt:lpstr>Owl Presentation</vt:lpstr>
      <vt:lpstr>Day 3</vt:lpstr>
      <vt:lpstr>GPS  (Global Positioning System) </vt:lpstr>
      <vt:lpstr>Teamwork</vt:lpstr>
      <vt:lpstr>Tested the Infiltration</vt:lpstr>
      <vt:lpstr>Day 4</vt:lpstr>
      <vt:lpstr>Geocaching</vt:lpstr>
      <vt:lpstr>Reptile Presentation</vt:lpstr>
      <vt:lpstr>THE END</vt:lpstr>
    </vt:vector>
  </TitlesOfParts>
  <Company>Berks County Intermediate Unit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Marcelle McGhee</dc:creator>
  <cp:lastModifiedBy>USER</cp:lastModifiedBy>
  <cp:revision>40</cp:revision>
  <dcterms:created xsi:type="dcterms:W3CDTF">2009-06-16T18:22:30Z</dcterms:created>
  <dcterms:modified xsi:type="dcterms:W3CDTF">2009-08-07T13:28:37Z</dcterms:modified>
</cp:coreProperties>
</file>